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3716000" cx="24384000"/>
  <p:notesSz cx="6858000" cy="9144000"/>
  <p:embeddedFontLst>
    <p:embeddedFont>
      <p:font typeface="Merriweather Sans"/>
      <p:regular r:id="rId11"/>
      <p:bold r:id="rId12"/>
      <p:italic r:id="rId13"/>
      <p:boldItalic r:id="rId14"/>
    </p:embeddedFont>
    <p:embeddedFont>
      <p:font typeface="Poppins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ajq+jEqkfmEKKzd/3hO28WkX1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22" Type="http://schemas.openxmlformats.org/officeDocument/2006/relationships/font" Target="fonts/OpenSans-boldItalic.fntdata"/><Relationship Id="rId21" Type="http://schemas.openxmlformats.org/officeDocument/2006/relationships/font" Target="fonts/OpenSans-italic.fntdata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erriweatherSans-regular.fntdata"/><Relationship Id="rId10" Type="http://schemas.openxmlformats.org/officeDocument/2006/relationships/slide" Target="slides/slide6.xml"/><Relationship Id="rId13" Type="http://schemas.openxmlformats.org/officeDocument/2006/relationships/font" Target="fonts/MerriweatherSans-italic.fntdata"/><Relationship Id="rId12" Type="http://schemas.openxmlformats.org/officeDocument/2006/relationships/font" Target="fonts/MerriweatherSans-bold.fntdata"/><Relationship Id="rId15" Type="http://schemas.openxmlformats.org/officeDocument/2006/relationships/font" Target="fonts/Poppins-regular.fntdata"/><Relationship Id="rId14" Type="http://schemas.openxmlformats.org/officeDocument/2006/relationships/font" Target="fonts/MerriweatherSans-boldItalic.fntdata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OpenSans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 Sans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 Sans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 Sans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 Sans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 Sans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 Sans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 Sans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 Sans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 Sans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75" name="Google Shape;175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257" name="Google Shape;25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 - left - dark 1">
  <p:cSld name="TITLE_2_1_1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8089775" y="3349537"/>
            <a:ext cx="113406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244800" spcFirstLastPara="1" rIns="2448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8352500" y="9219825"/>
            <a:ext cx="113406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2500" y="3790635"/>
            <a:ext cx="2642059" cy="71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8"/>
          <p:cNvSpPr/>
          <p:nvPr/>
        </p:nvSpPr>
        <p:spPr>
          <a:xfrm>
            <a:off x="19276505" y="-2865746"/>
            <a:ext cx="11531200" cy="14032300"/>
          </a:xfrm>
          <a:custGeom>
            <a:rect b="b" l="l" r="r" t="t"/>
            <a:pathLst>
              <a:path extrusionOk="0" h="561292" w="461248">
                <a:moveTo>
                  <a:pt x="83204" y="324695"/>
                </a:moveTo>
                <a:cubicBezTo>
                  <a:pt x="66728" y="254948"/>
                  <a:pt x="-402" y="190268"/>
                  <a:pt x="2" y="140167"/>
                </a:cubicBezTo>
                <a:cubicBezTo>
                  <a:pt x="406" y="90066"/>
                  <a:pt x="44241" y="45011"/>
                  <a:pt x="85628" y="24087"/>
                </a:cubicBezTo>
                <a:cubicBezTo>
                  <a:pt x="127015" y="3163"/>
                  <a:pt x="193359" y="-12907"/>
                  <a:pt x="248326" y="14623"/>
                </a:cubicBezTo>
                <a:cubicBezTo>
                  <a:pt x="303293" y="42153"/>
                  <a:pt x="380430" y="131322"/>
                  <a:pt x="415430" y="189268"/>
                </a:cubicBezTo>
                <a:cubicBezTo>
                  <a:pt x="450430" y="247214"/>
                  <a:pt x="468778" y="319589"/>
                  <a:pt x="458326" y="362300"/>
                </a:cubicBezTo>
                <a:cubicBezTo>
                  <a:pt x="447874" y="405011"/>
                  <a:pt x="412629" y="412809"/>
                  <a:pt x="352717" y="445534"/>
                </a:cubicBezTo>
                <a:cubicBezTo>
                  <a:pt x="292805" y="478259"/>
                  <a:pt x="143775" y="578789"/>
                  <a:pt x="98856" y="558649"/>
                </a:cubicBezTo>
                <a:cubicBezTo>
                  <a:pt x="53937" y="538509"/>
                  <a:pt x="99680" y="394442"/>
                  <a:pt x="83204" y="324695"/>
                </a:cubicBezTo>
                <a:close/>
              </a:path>
            </a:pathLst>
          </a:custGeom>
          <a:solidFill>
            <a:srgbClr val="0575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8"/>
          <p:cNvSpPr/>
          <p:nvPr/>
        </p:nvSpPr>
        <p:spPr>
          <a:xfrm rot="374755">
            <a:off x="-6021938" y="-2894055"/>
            <a:ext cx="15724518" cy="10228544"/>
          </a:xfrm>
          <a:custGeom>
            <a:rect b="b" l="l" r="r" t="t"/>
            <a:pathLst>
              <a:path extrusionOk="0" h="409127" w="628958">
                <a:moveTo>
                  <a:pt x="400899" y="1807"/>
                </a:moveTo>
                <a:cubicBezTo>
                  <a:pt x="332820" y="1580"/>
                  <a:pt x="240807" y="3703"/>
                  <a:pt x="185187" y="18567"/>
                </a:cubicBezTo>
                <a:cubicBezTo>
                  <a:pt x="129567" y="33431"/>
                  <a:pt x="98021" y="56361"/>
                  <a:pt x="67180" y="90993"/>
                </a:cubicBezTo>
                <a:cubicBezTo>
                  <a:pt x="36339" y="125626"/>
                  <a:pt x="2517" y="187262"/>
                  <a:pt x="140" y="226362"/>
                </a:cubicBezTo>
                <a:cubicBezTo>
                  <a:pt x="-2237" y="265463"/>
                  <a:pt x="25993" y="296449"/>
                  <a:pt x="52919" y="325596"/>
                </a:cubicBezTo>
                <a:cubicBezTo>
                  <a:pt x="79845" y="354743"/>
                  <a:pt x="125805" y="390130"/>
                  <a:pt x="161697" y="401244"/>
                </a:cubicBezTo>
                <a:cubicBezTo>
                  <a:pt x="197589" y="412358"/>
                  <a:pt x="232659" y="413682"/>
                  <a:pt x="268270" y="392280"/>
                </a:cubicBezTo>
                <a:cubicBezTo>
                  <a:pt x="303881" y="370878"/>
                  <a:pt x="318657" y="309215"/>
                  <a:pt x="375361" y="272831"/>
                </a:cubicBezTo>
                <a:cubicBezTo>
                  <a:pt x="432065" y="236447"/>
                  <a:pt x="572108" y="216127"/>
                  <a:pt x="608492" y="173977"/>
                </a:cubicBezTo>
                <a:cubicBezTo>
                  <a:pt x="644876" y="131827"/>
                  <a:pt x="628263" y="48625"/>
                  <a:pt x="593664" y="19930"/>
                </a:cubicBezTo>
                <a:cubicBezTo>
                  <a:pt x="559065" y="-8765"/>
                  <a:pt x="468979" y="2034"/>
                  <a:pt x="400899" y="18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8"/>
          <p:cNvSpPr/>
          <p:nvPr/>
        </p:nvSpPr>
        <p:spPr>
          <a:xfrm>
            <a:off x="-6908468" y="4517100"/>
            <a:ext cx="14616275" cy="11518150"/>
          </a:xfrm>
          <a:custGeom>
            <a:rect b="b" l="l" r="r" t="t"/>
            <a:pathLst>
              <a:path extrusionOk="0" h="460726" w="584651">
                <a:moveTo>
                  <a:pt x="245860" y="0"/>
                </a:moveTo>
                <a:cubicBezTo>
                  <a:pt x="319908" y="33"/>
                  <a:pt x="440954" y="52277"/>
                  <a:pt x="497383" y="104816"/>
                </a:cubicBezTo>
                <a:cubicBezTo>
                  <a:pt x="553812" y="157355"/>
                  <a:pt x="587698" y="264106"/>
                  <a:pt x="584435" y="315234"/>
                </a:cubicBezTo>
                <a:cubicBezTo>
                  <a:pt x="581172" y="366363"/>
                  <a:pt x="539361" y="387370"/>
                  <a:pt x="477803" y="411587"/>
                </a:cubicBezTo>
                <a:cubicBezTo>
                  <a:pt x="416246" y="435805"/>
                  <a:pt x="289879" y="463259"/>
                  <a:pt x="215090" y="460539"/>
                </a:cubicBezTo>
                <a:cubicBezTo>
                  <a:pt x="140301" y="457819"/>
                  <a:pt x="64443" y="430835"/>
                  <a:pt x="29068" y="395268"/>
                </a:cubicBezTo>
                <a:cubicBezTo>
                  <a:pt x="-6306" y="359701"/>
                  <a:pt x="-1161" y="295576"/>
                  <a:pt x="2843" y="247135"/>
                </a:cubicBezTo>
                <a:cubicBezTo>
                  <a:pt x="6847" y="198694"/>
                  <a:pt x="12591" y="145810"/>
                  <a:pt x="53094" y="104621"/>
                </a:cubicBezTo>
                <a:cubicBezTo>
                  <a:pt x="93597" y="63432"/>
                  <a:pt x="171812" y="-32"/>
                  <a:pt x="245860" y="0"/>
                </a:cubicBezTo>
                <a:close/>
              </a:path>
            </a:pathLst>
          </a:custGeom>
          <a:solidFill>
            <a:srgbClr val="0575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" name="Google Shape;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36094">
            <a:off x="1467456" y="4779607"/>
            <a:ext cx="4837638" cy="579043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/>
          <p:nvPr/>
        </p:nvSpPr>
        <p:spPr>
          <a:xfrm>
            <a:off x="18156264" y="8159526"/>
            <a:ext cx="9247766" cy="9288073"/>
          </a:xfrm>
          <a:custGeom>
            <a:rect b="b" l="l" r="r" t="t"/>
            <a:pathLst>
              <a:path extrusionOk="0" h="131206" w="130632">
                <a:moveTo>
                  <a:pt x="62797" y="1542"/>
                </a:moveTo>
                <a:cubicBezTo>
                  <a:pt x="52361" y="3654"/>
                  <a:pt x="39690" y="6641"/>
                  <a:pt x="29999" y="14966"/>
                </a:cubicBezTo>
                <a:cubicBezTo>
                  <a:pt x="20309" y="23291"/>
                  <a:pt x="9251" y="37329"/>
                  <a:pt x="4654" y="51492"/>
                </a:cubicBezTo>
                <a:cubicBezTo>
                  <a:pt x="57" y="65655"/>
                  <a:pt x="-1930" y="88142"/>
                  <a:pt x="2418" y="99945"/>
                </a:cubicBezTo>
                <a:cubicBezTo>
                  <a:pt x="6766" y="111748"/>
                  <a:pt x="19066" y="117214"/>
                  <a:pt x="30744" y="122308"/>
                </a:cubicBezTo>
                <a:cubicBezTo>
                  <a:pt x="42423" y="127402"/>
                  <a:pt x="59941" y="133241"/>
                  <a:pt x="72489" y="130508"/>
                </a:cubicBezTo>
                <a:cubicBezTo>
                  <a:pt x="85037" y="127775"/>
                  <a:pt x="96467" y="118209"/>
                  <a:pt x="106033" y="105909"/>
                </a:cubicBezTo>
                <a:cubicBezTo>
                  <a:pt x="115599" y="93609"/>
                  <a:pt x="127278" y="71122"/>
                  <a:pt x="129887" y="56710"/>
                </a:cubicBezTo>
                <a:cubicBezTo>
                  <a:pt x="132496" y="42298"/>
                  <a:pt x="127899" y="28508"/>
                  <a:pt x="121687" y="19438"/>
                </a:cubicBezTo>
                <a:cubicBezTo>
                  <a:pt x="115475" y="10369"/>
                  <a:pt x="102430" y="5276"/>
                  <a:pt x="92615" y="2293"/>
                </a:cubicBezTo>
                <a:cubicBezTo>
                  <a:pt x="82800" y="-690"/>
                  <a:pt x="73233" y="-570"/>
                  <a:pt x="62797" y="15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">
  <p:cSld name="SECTION_HEADER_1_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1300" y="1440000"/>
            <a:ext cx="22247400" cy="19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244800" spcFirstLastPara="1" rIns="2448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1" name="Google Shape;61;p17"/>
          <p:cNvSpPr txBox="1"/>
          <p:nvPr>
            <p:ph idx="1" type="subTitle"/>
          </p:nvPr>
        </p:nvSpPr>
        <p:spPr>
          <a:xfrm>
            <a:off x="1080000" y="4084425"/>
            <a:ext cx="15677700" cy="83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62" name="Google Shape;6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2 - Right - Two columns">
  <p:cSld name="SECTION_HEADER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1080000" y="1440000"/>
            <a:ext cx="11112000" cy="110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244800" spcFirstLastPara="1" rIns="2448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6" name="Google Shape;66;p18"/>
          <p:cNvSpPr txBox="1"/>
          <p:nvPr>
            <p:ph idx="1" type="subTitle"/>
          </p:nvPr>
        </p:nvSpPr>
        <p:spPr>
          <a:xfrm>
            <a:off x="13869800" y="6030225"/>
            <a:ext cx="9170100" cy="6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67" name="Google Shape;6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 1">
  <p:cSld name="SECTION_HEADER_1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0" name="Google Shape;70;p19"/>
          <p:cNvSpPr txBox="1"/>
          <p:nvPr>
            <p:ph idx="1" type="subTitle"/>
          </p:nvPr>
        </p:nvSpPr>
        <p:spPr>
          <a:xfrm>
            <a:off x="1080000" y="5223550"/>
            <a:ext cx="6365400" cy="46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" name="Google Shape;71;p19"/>
          <p:cNvSpPr txBox="1"/>
          <p:nvPr>
            <p:ph idx="2" type="subTitle"/>
          </p:nvPr>
        </p:nvSpPr>
        <p:spPr>
          <a:xfrm>
            <a:off x="9009300" y="5223550"/>
            <a:ext cx="6365400" cy="46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9"/>
          <p:cNvSpPr txBox="1"/>
          <p:nvPr>
            <p:ph idx="3" type="subTitle"/>
          </p:nvPr>
        </p:nvSpPr>
        <p:spPr>
          <a:xfrm>
            <a:off x="16938600" y="5223550"/>
            <a:ext cx="6365400" cy="46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Google Shape;73;p19"/>
          <p:cNvSpPr txBox="1"/>
          <p:nvPr>
            <p:ph type="title"/>
          </p:nvPr>
        </p:nvSpPr>
        <p:spPr>
          <a:xfrm>
            <a:off x="1080600" y="375150"/>
            <a:ext cx="222228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244800" spcFirstLastPara="1" rIns="244800" wrap="square" tIns="9000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aragraphs">
  <p:cSld name="SECTION_HEADER_1_1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7" name="Google Shape;77;p20"/>
          <p:cNvSpPr txBox="1"/>
          <p:nvPr>
            <p:ph idx="1" type="subTitle"/>
          </p:nvPr>
        </p:nvSpPr>
        <p:spPr>
          <a:xfrm>
            <a:off x="1080000" y="3669750"/>
            <a:ext cx="10682700" cy="86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type="title"/>
          </p:nvPr>
        </p:nvSpPr>
        <p:spPr>
          <a:xfrm>
            <a:off x="1080600" y="375150"/>
            <a:ext cx="222228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244800" spcFirstLastPara="1" rIns="244800" wrap="square" tIns="9000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79" name="Google Shape;79;p20"/>
          <p:cNvSpPr txBox="1"/>
          <p:nvPr>
            <p:ph idx="2" type="subTitle"/>
          </p:nvPr>
        </p:nvSpPr>
        <p:spPr>
          <a:xfrm>
            <a:off x="12620100" y="3669750"/>
            <a:ext cx="10682700" cy="86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80" name="Google Shape;8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aragraph">
  <p:cSld name="SECTION_HEADER_1_1_1_2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5405775" y="3669750"/>
            <a:ext cx="13665300" cy="86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1080600" y="375150"/>
            <a:ext cx="222228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244800" spcFirstLastPara="1" rIns="244800" wrap="square" tIns="9000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s 1">
  <p:cSld name="SECTION_HEADER_1_1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8" name="Google Shape;88;p22"/>
          <p:cNvSpPr txBox="1"/>
          <p:nvPr>
            <p:ph idx="1" type="subTitle"/>
          </p:nvPr>
        </p:nvSpPr>
        <p:spPr>
          <a:xfrm>
            <a:off x="1804875" y="5147350"/>
            <a:ext cx="35892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22"/>
          <p:cNvSpPr txBox="1"/>
          <p:nvPr>
            <p:ph idx="2" type="subTitle"/>
          </p:nvPr>
        </p:nvSpPr>
        <p:spPr>
          <a:xfrm>
            <a:off x="6085675" y="5147350"/>
            <a:ext cx="35892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22"/>
          <p:cNvSpPr txBox="1"/>
          <p:nvPr>
            <p:ph idx="3" type="subTitle"/>
          </p:nvPr>
        </p:nvSpPr>
        <p:spPr>
          <a:xfrm>
            <a:off x="10366475" y="5147350"/>
            <a:ext cx="35892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22"/>
          <p:cNvSpPr txBox="1"/>
          <p:nvPr>
            <p:ph type="title"/>
          </p:nvPr>
        </p:nvSpPr>
        <p:spPr>
          <a:xfrm>
            <a:off x="1203750" y="939600"/>
            <a:ext cx="21976500" cy="18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244800" spcFirstLastPara="1" rIns="244800" wrap="square" tIns="90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92" name="Google Shape;92;p22"/>
          <p:cNvSpPr txBox="1"/>
          <p:nvPr>
            <p:ph idx="4" type="subTitle"/>
          </p:nvPr>
        </p:nvSpPr>
        <p:spPr>
          <a:xfrm>
            <a:off x="14662200" y="5151148"/>
            <a:ext cx="35892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" name="Google Shape;93;p22"/>
          <p:cNvSpPr txBox="1"/>
          <p:nvPr>
            <p:ph idx="5" type="subTitle"/>
          </p:nvPr>
        </p:nvSpPr>
        <p:spPr>
          <a:xfrm>
            <a:off x="18943000" y="5151148"/>
            <a:ext cx="35892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Google Shape;94;p22"/>
          <p:cNvSpPr txBox="1"/>
          <p:nvPr>
            <p:ph idx="6" type="subTitle"/>
          </p:nvPr>
        </p:nvSpPr>
        <p:spPr>
          <a:xfrm>
            <a:off x="1804875" y="9719350"/>
            <a:ext cx="35892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7" type="subTitle"/>
          </p:nvPr>
        </p:nvSpPr>
        <p:spPr>
          <a:xfrm>
            <a:off x="6085675" y="9719350"/>
            <a:ext cx="35892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8" type="subTitle"/>
          </p:nvPr>
        </p:nvSpPr>
        <p:spPr>
          <a:xfrm>
            <a:off x="10366475" y="9719350"/>
            <a:ext cx="35892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9" type="subTitle"/>
          </p:nvPr>
        </p:nvSpPr>
        <p:spPr>
          <a:xfrm>
            <a:off x="14662200" y="9723144"/>
            <a:ext cx="35892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3" type="subTitle"/>
          </p:nvPr>
        </p:nvSpPr>
        <p:spPr>
          <a:xfrm>
            <a:off x="18943000" y="9723144"/>
            <a:ext cx="35892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99" name="Google Shape;9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s 2">
  <p:cSld name="SECTION_HEADER_1_1_1_1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23"/>
          <p:cNvSpPr txBox="1"/>
          <p:nvPr>
            <p:ph idx="1" type="subTitle"/>
          </p:nvPr>
        </p:nvSpPr>
        <p:spPr>
          <a:xfrm>
            <a:off x="2912349" y="4110150"/>
            <a:ext cx="68181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23"/>
          <p:cNvSpPr txBox="1"/>
          <p:nvPr>
            <p:ph type="title"/>
          </p:nvPr>
        </p:nvSpPr>
        <p:spPr>
          <a:xfrm>
            <a:off x="1203750" y="915150"/>
            <a:ext cx="21976500" cy="18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244800" spcFirstLastPara="1" rIns="244800" wrap="square" tIns="90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04" name="Google Shape;104;p23"/>
          <p:cNvSpPr txBox="1"/>
          <p:nvPr>
            <p:ph idx="2" type="subTitle"/>
          </p:nvPr>
        </p:nvSpPr>
        <p:spPr>
          <a:xfrm>
            <a:off x="2912349" y="5888100"/>
            <a:ext cx="68181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3"/>
          <p:cNvSpPr txBox="1"/>
          <p:nvPr>
            <p:ph idx="3" type="subTitle"/>
          </p:nvPr>
        </p:nvSpPr>
        <p:spPr>
          <a:xfrm>
            <a:off x="2912349" y="7742250"/>
            <a:ext cx="68181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23"/>
          <p:cNvSpPr txBox="1"/>
          <p:nvPr>
            <p:ph idx="4" type="subTitle"/>
          </p:nvPr>
        </p:nvSpPr>
        <p:spPr>
          <a:xfrm>
            <a:off x="2932424" y="9596400"/>
            <a:ext cx="68181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5" type="subTitle"/>
          </p:nvPr>
        </p:nvSpPr>
        <p:spPr>
          <a:xfrm>
            <a:off x="2932424" y="11374350"/>
            <a:ext cx="68181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08" name="Google Shape;10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s 3">
  <p:cSld name="SECTION_HEADER_1_1_1_1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1" name="Google Shape;111;p24"/>
          <p:cNvSpPr txBox="1"/>
          <p:nvPr>
            <p:ph type="title"/>
          </p:nvPr>
        </p:nvSpPr>
        <p:spPr>
          <a:xfrm>
            <a:off x="1203750" y="915150"/>
            <a:ext cx="140241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244800" spcFirstLastPara="1" rIns="2448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12" name="Google Shape;112;p24"/>
          <p:cNvSpPr txBox="1"/>
          <p:nvPr>
            <p:ph idx="1" type="subTitle"/>
          </p:nvPr>
        </p:nvSpPr>
        <p:spPr>
          <a:xfrm>
            <a:off x="1080000" y="9483500"/>
            <a:ext cx="4803000" cy="27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" name="Google Shape;113;p24"/>
          <p:cNvSpPr txBox="1"/>
          <p:nvPr>
            <p:ph idx="2" type="subTitle"/>
          </p:nvPr>
        </p:nvSpPr>
        <p:spPr>
          <a:xfrm>
            <a:off x="6860750" y="9483500"/>
            <a:ext cx="4803000" cy="27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24"/>
          <p:cNvSpPr txBox="1"/>
          <p:nvPr>
            <p:ph idx="3" type="subTitle"/>
          </p:nvPr>
        </p:nvSpPr>
        <p:spPr>
          <a:xfrm>
            <a:off x="12719050" y="9483500"/>
            <a:ext cx="4803000" cy="27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24"/>
          <p:cNvSpPr txBox="1"/>
          <p:nvPr>
            <p:ph idx="4" type="subTitle"/>
          </p:nvPr>
        </p:nvSpPr>
        <p:spPr>
          <a:xfrm>
            <a:off x="18499800" y="9483500"/>
            <a:ext cx="4803000" cy="27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6" name="Google Shape;116;p24"/>
          <p:cNvSpPr txBox="1"/>
          <p:nvPr>
            <p:ph idx="5" type="subTitle"/>
          </p:nvPr>
        </p:nvSpPr>
        <p:spPr>
          <a:xfrm>
            <a:off x="1080000" y="4285875"/>
            <a:ext cx="11112000" cy="4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17" name="Google Shape;11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tx">
  <p:cSld name="TITLE_AND_BOD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>
            <a:off x="1080000" y="1186725"/>
            <a:ext cx="222228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>
            <a:off x="1080000" y="3073275"/>
            <a:ext cx="163206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>
            <a:lvl1pPr indent="-5334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  <a:defRPr>
                <a:solidFill>
                  <a:schemeClr val="dk1"/>
                </a:solidFill>
              </a:defRPr>
            </a:lvl1pPr>
            <a:lvl2pPr indent="-457200" lvl="1" marL="9144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>
                <a:solidFill>
                  <a:schemeClr val="dk1"/>
                </a:solidFill>
              </a:defRPr>
            </a:lvl2pPr>
            <a:lvl3pPr indent="-457200" lvl="2" marL="13716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■"/>
              <a:defRPr>
                <a:solidFill>
                  <a:schemeClr val="dk1"/>
                </a:solidFill>
              </a:defRPr>
            </a:lvl3pPr>
            <a:lvl4pPr indent="-457200" lvl="3" marL="18288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  <a:defRPr>
                <a:solidFill>
                  <a:schemeClr val="dk1"/>
                </a:solidFill>
              </a:defRPr>
            </a:lvl4pPr>
            <a:lvl5pPr indent="-457200" lvl="4" marL="22860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>
                <a:solidFill>
                  <a:schemeClr val="dk1"/>
                </a:solidFill>
              </a:defRPr>
            </a:lvl5pPr>
            <a:lvl6pPr indent="-457200" lvl="5" marL="27432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■"/>
              <a:defRPr>
                <a:solidFill>
                  <a:schemeClr val="dk1"/>
                </a:solidFill>
              </a:defRPr>
            </a:lvl6pPr>
            <a:lvl7pPr indent="-457200" lvl="6" marL="32004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  <a:defRPr>
                <a:solidFill>
                  <a:schemeClr val="dk1"/>
                </a:solidFill>
              </a:defRPr>
            </a:lvl7pPr>
            <a:lvl8pPr indent="-457200" lvl="7" marL="36576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>
                <a:solidFill>
                  <a:schemeClr val="dk1"/>
                </a:solidFill>
              </a:defRPr>
            </a:lvl8pPr>
            <a:lvl9pPr indent="-457200" lvl="8" marL="4114800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22" name="Google Shape;12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1056600" y="1440000"/>
            <a:ext cx="222708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4800" spcFirstLastPara="1" rIns="2448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1080000" y="3073275"/>
            <a:ext cx="101676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indent="-46355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 sz="3700">
                <a:solidFill>
                  <a:schemeClr val="dk1"/>
                </a:solidFill>
              </a:defRPr>
            </a:lvl1pPr>
            <a:lvl2pPr indent="-431800" lvl="1" marL="9144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  <a:defRPr sz="3200">
                <a:solidFill>
                  <a:schemeClr val="dk1"/>
                </a:solidFill>
              </a:defRPr>
            </a:lvl2pPr>
            <a:lvl3pPr indent="-431800" lvl="2" marL="13716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■"/>
              <a:defRPr sz="3200">
                <a:solidFill>
                  <a:schemeClr val="dk1"/>
                </a:solidFill>
              </a:defRPr>
            </a:lvl3pPr>
            <a:lvl4pPr indent="-431800" lvl="3" marL="18288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>
                <a:solidFill>
                  <a:schemeClr val="dk1"/>
                </a:solidFill>
              </a:defRPr>
            </a:lvl4pPr>
            <a:lvl5pPr indent="-431800" lvl="4" marL="22860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  <a:defRPr sz="3200">
                <a:solidFill>
                  <a:schemeClr val="dk1"/>
                </a:solidFill>
              </a:defRPr>
            </a:lvl5pPr>
            <a:lvl6pPr indent="-431800" lvl="5" marL="27432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■"/>
              <a:defRPr sz="3200">
                <a:solidFill>
                  <a:schemeClr val="dk1"/>
                </a:solidFill>
              </a:defRPr>
            </a:lvl6pPr>
            <a:lvl7pPr indent="-431800" lvl="6" marL="32004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>
                <a:solidFill>
                  <a:schemeClr val="dk1"/>
                </a:solidFill>
              </a:defRPr>
            </a:lvl7pPr>
            <a:lvl8pPr indent="-431800" lvl="7" marL="36576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  <a:defRPr sz="3200">
                <a:solidFill>
                  <a:schemeClr val="dk1"/>
                </a:solidFill>
              </a:defRPr>
            </a:lvl8pPr>
            <a:lvl9pPr indent="-431800" lvl="8" marL="4114800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200"/>
              <a:buChar char="■"/>
              <a:defRPr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6" name="Google Shape;126;p26"/>
          <p:cNvSpPr txBox="1"/>
          <p:nvPr>
            <p:ph idx="2" type="body"/>
          </p:nvPr>
        </p:nvSpPr>
        <p:spPr>
          <a:xfrm>
            <a:off x="12886400" y="3073275"/>
            <a:ext cx="104163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indent="-46355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 sz="3700">
                <a:solidFill>
                  <a:schemeClr val="dk1"/>
                </a:solidFill>
              </a:defRPr>
            </a:lvl1pPr>
            <a:lvl2pPr indent="-431800" lvl="1" marL="9144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  <a:defRPr sz="3200">
                <a:solidFill>
                  <a:schemeClr val="dk1"/>
                </a:solidFill>
              </a:defRPr>
            </a:lvl2pPr>
            <a:lvl3pPr indent="-431800" lvl="2" marL="13716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■"/>
              <a:defRPr sz="3200">
                <a:solidFill>
                  <a:schemeClr val="dk1"/>
                </a:solidFill>
              </a:defRPr>
            </a:lvl3pPr>
            <a:lvl4pPr indent="-431800" lvl="3" marL="18288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>
                <a:solidFill>
                  <a:schemeClr val="dk1"/>
                </a:solidFill>
              </a:defRPr>
            </a:lvl4pPr>
            <a:lvl5pPr indent="-431800" lvl="4" marL="22860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  <a:defRPr sz="3200">
                <a:solidFill>
                  <a:schemeClr val="dk1"/>
                </a:solidFill>
              </a:defRPr>
            </a:lvl5pPr>
            <a:lvl6pPr indent="-431800" lvl="5" marL="27432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■"/>
              <a:defRPr sz="3200">
                <a:solidFill>
                  <a:schemeClr val="dk1"/>
                </a:solidFill>
              </a:defRPr>
            </a:lvl6pPr>
            <a:lvl7pPr indent="-431800" lvl="6" marL="32004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>
                <a:solidFill>
                  <a:schemeClr val="dk1"/>
                </a:solidFill>
              </a:defRPr>
            </a:lvl7pPr>
            <a:lvl8pPr indent="-431800" lvl="7" marL="36576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  <a:defRPr sz="3200">
                <a:solidFill>
                  <a:schemeClr val="dk1"/>
                </a:solidFill>
              </a:defRPr>
            </a:lvl8pPr>
            <a:lvl9pPr indent="-431800" lvl="8" marL="4114800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200"/>
              <a:buChar char="■"/>
              <a:defRPr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28" name="Google Shape;12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type="title"/>
          </p:nvPr>
        </p:nvSpPr>
        <p:spPr>
          <a:xfrm>
            <a:off x="1080000" y="1339125"/>
            <a:ext cx="222228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4800" spcFirstLastPara="1" rIns="2448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1" name="Google Shape;2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- left">
  <p:cSld name="ONE_COLUM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type="title"/>
          </p:nvPr>
        </p:nvSpPr>
        <p:spPr>
          <a:xfrm>
            <a:off x="1079900" y="1481600"/>
            <a:ext cx="111120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244800" spcFirstLastPara="1" rIns="2448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31" name="Google Shape;131;p27"/>
          <p:cNvSpPr txBox="1"/>
          <p:nvPr>
            <p:ph idx="1" type="body"/>
          </p:nvPr>
        </p:nvSpPr>
        <p:spPr>
          <a:xfrm>
            <a:off x="1080000" y="3928725"/>
            <a:ext cx="11112000" cy="83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>
                <a:solidFill>
                  <a:schemeClr val="dk1"/>
                </a:solidFill>
              </a:defRPr>
            </a:lvl1pPr>
            <a:lvl2pPr indent="-431800" lvl="1" marL="9144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  <a:defRPr sz="3200">
                <a:solidFill>
                  <a:schemeClr val="dk1"/>
                </a:solidFill>
              </a:defRPr>
            </a:lvl2pPr>
            <a:lvl3pPr indent="-431800" lvl="2" marL="13716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■"/>
              <a:defRPr sz="3200">
                <a:solidFill>
                  <a:schemeClr val="dk1"/>
                </a:solidFill>
              </a:defRPr>
            </a:lvl3pPr>
            <a:lvl4pPr indent="-431800" lvl="3" marL="18288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>
                <a:solidFill>
                  <a:schemeClr val="dk1"/>
                </a:solidFill>
              </a:defRPr>
            </a:lvl4pPr>
            <a:lvl5pPr indent="-431800" lvl="4" marL="22860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  <a:defRPr sz="3200">
                <a:solidFill>
                  <a:schemeClr val="dk1"/>
                </a:solidFill>
              </a:defRPr>
            </a:lvl5pPr>
            <a:lvl6pPr indent="-431800" lvl="5" marL="27432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■"/>
              <a:defRPr sz="3200">
                <a:solidFill>
                  <a:schemeClr val="dk1"/>
                </a:solidFill>
              </a:defRPr>
            </a:lvl6pPr>
            <a:lvl7pPr indent="-431800" lvl="6" marL="32004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>
                <a:solidFill>
                  <a:schemeClr val="dk1"/>
                </a:solidFill>
              </a:defRPr>
            </a:lvl7pPr>
            <a:lvl8pPr indent="-431800" lvl="7" marL="36576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  <a:defRPr sz="3200">
                <a:solidFill>
                  <a:schemeClr val="dk1"/>
                </a:solidFill>
              </a:defRPr>
            </a:lvl8pPr>
            <a:lvl9pPr indent="-431800" lvl="8" marL="4114800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200"/>
              <a:buChar char="■"/>
              <a:defRPr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33" name="Google Shape;13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- baltic sea background - right">
  <p:cSld name="ONE_COLUMN_TEXT_2">
    <p:bg>
      <p:bgPr>
        <a:solidFill>
          <a:schemeClr val="dk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1080000" y="1440000"/>
            <a:ext cx="113607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244800" spcFirstLastPara="1" rIns="2448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1080000" y="3705600"/>
            <a:ext cx="11112000" cy="8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●"/>
              <a:defRPr sz="3200">
                <a:solidFill>
                  <a:srgbClr val="FFFFFF"/>
                </a:solidFill>
              </a:defRPr>
            </a:lvl1pPr>
            <a:lvl2pPr indent="-431800" lvl="1" marL="9144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rgbClr val="FFFFFF"/>
              </a:buClr>
              <a:buSzPts val="3200"/>
              <a:buChar char="○"/>
              <a:defRPr sz="3200">
                <a:solidFill>
                  <a:srgbClr val="FFFFFF"/>
                </a:solidFill>
              </a:defRPr>
            </a:lvl2pPr>
            <a:lvl3pPr indent="-431800" lvl="2" marL="13716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rgbClr val="FFFFFF"/>
              </a:buClr>
              <a:buSzPts val="3200"/>
              <a:buChar char="■"/>
              <a:defRPr sz="3200">
                <a:solidFill>
                  <a:srgbClr val="FFFFFF"/>
                </a:solidFill>
              </a:defRPr>
            </a:lvl3pPr>
            <a:lvl4pPr indent="-431800" lvl="3" marL="18288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rgbClr val="FFFFFF"/>
              </a:buClr>
              <a:buSzPts val="3200"/>
              <a:buChar char="●"/>
              <a:defRPr sz="3200">
                <a:solidFill>
                  <a:srgbClr val="FFFFFF"/>
                </a:solidFill>
              </a:defRPr>
            </a:lvl4pPr>
            <a:lvl5pPr indent="-431800" lvl="4" marL="22860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rgbClr val="FFFFFF"/>
              </a:buClr>
              <a:buSzPts val="3200"/>
              <a:buChar char="○"/>
              <a:defRPr sz="3200">
                <a:solidFill>
                  <a:srgbClr val="FFFFFF"/>
                </a:solidFill>
              </a:defRPr>
            </a:lvl5pPr>
            <a:lvl6pPr indent="-431800" lvl="5" marL="27432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rgbClr val="FFFFFF"/>
              </a:buClr>
              <a:buSzPts val="3200"/>
              <a:buChar char="■"/>
              <a:defRPr sz="3200">
                <a:solidFill>
                  <a:srgbClr val="FFFFFF"/>
                </a:solidFill>
              </a:defRPr>
            </a:lvl6pPr>
            <a:lvl7pPr indent="-431800" lvl="6" marL="32004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rgbClr val="FFFFFF"/>
              </a:buClr>
              <a:buSzPts val="3200"/>
              <a:buChar char="●"/>
              <a:defRPr sz="3200">
                <a:solidFill>
                  <a:srgbClr val="FFFFFF"/>
                </a:solidFill>
              </a:defRPr>
            </a:lvl7pPr>
            <a:lvl8pPr indent="-431800" lvl="7" marL="36576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rgbClr val="FFFFFF"/>
              </a:buClr>
              <a:buSzPts val="3200"/>
              <a:buChar char="○"/>
              <a:defRPr sz="3200">
                <a:solidFill>
                  <a:srgbClr val="FFFFFF"/>
                </a:solidFill>
              </a:defRPr>
            </a:lvl8pPr>
            <a:lvl9pPr indent="-431800" lvl="8" marL="4114800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rgbClr val="FFFFFF"/>
              </a:buClr>
              <a:buSzPts val="3200"/>
              <a:buChar char="■"/>
              <a:defRPr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7" name="Google Shape;137;p28"/>
          <p:cNvSpPr txBox="1"/>
          <p:nvPr>
            <p:ph idx="12" type="sldNum"/>
          </p:nvPr>
        </p:nvSpPr>
        <p:spPr>
          <a:xfrm>
            <a:off x="-452935" y="1270021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38" name="Google Shape;13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11857" y="543238"/>
            <a:ext cx="429826" cy="53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- baltic sea 1">
  <p:cSld name="ONE_COLUMN_TEXT_2_1"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- right">
  <p:cSld name="ONE_COLUMN_TEXT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>
            <a:off x="12138520" y="1481600"/>
            <a:ext cx="109014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244800" spcFirstLastPara="1" rIns="2448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12192000" y="3988200"/>
            <a:ext cx="11164200" cy="82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>
                <a:solidFill>
                  <a:schemeClr val="dk1"/>
                </a:solidFill>
              </a:defRPr>
            </a:lvl1pPr>
            <a:lvl2pPr indent="-431800" lvl="1" marL="9144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  <a:defRPr sz="3200">
                <a:solidFill>
                  <a:schemeClr val="dk1"/>
                </a:solidFill>
              </a:defRPr>
            </a:lvl2pPr>
            <a:lvl3pPr indent="-431800" lvl="2" marL="13716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■"/>
              <a:defRPr sz="3200">
                <a:solidFill>
                  <a:schemeClr val="dk1"/>
                </a:solidFill>
              </a:defRPr>
            </a:lvl3pPr>
            <a:lvl4pPr indent="-431800" lvl="3" marL="18288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>
                <a:solidFill>
                  <a:schemeClr val="dk1"/>
                </a:solidFill>
              </a:defRPr>
            </a:lvl4pPr>
            <a:lvl5pPr indent="-431800" lvl="4" marL="22860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  <a:defRPr sz="3200">
                <a:solidFill>
                  <a:schemeClr val="dk1"/>
                </a:solidFill>
              </a:defRPr>
            </a:lvl5pPr>
            <a:lvl6pPr indent="-431800" lvl="5" marL="27432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■"/>
              <a:defRPr sz="3200">
                <a:solidFill>
                  <a:schemeClr val="dk1"/>
                </a:solidFill>
              </a:defRPr>
            </a:lvl6pPr>
            <a:lvl7pPr indent="-431800" lvl="6" marL="32004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>
                <a:solidFill>
                  <a:schemeClr val="dk1"/>
                </a:solidFill>
              </a:defRPr>
            </a:lvl7pPr>
            <a:lvl8pPr indent="-431800" lvl="7" marL="36576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  <a:defRPr sz="3200">
                <a:solidFill>
                  <a:schemeClr val="dk1"/>
                </a:solidFill>
              </a:defRPr>
            </a:lvl8pPr>
            <a:lvl9pPr indent="-431800" lvl="8" marL="4114800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200"/>
              <a:buChar char="■"/>
              <a:defRPr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44" name="Google Shape;14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- right - waves">
  <p:cSld name="ONE_COLUMN_TEXT_1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12138520" y="1481600"/>
            <a:ext cx="109014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244800" spcFirstLastPara="1" rIns="2448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12192000" y="3988200"/>
            <a:ext cx="11164200" cy="82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>
                <a:solidFill>
                  <a:schemeClr val="dk1"/>
                </a:solidFill>
              </a:defRPr>
            </a:lvl1pPr>
            <a:lvl2pPr indent="-431800" lvl="1" marL="9144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  <a:defRPr sz="3200">
                <a:solidFill>
                  <a:schemeClr val="dk1"/>
                </a:solidFill>
              </a:defRPr>
            </a:lvl2pPr>
            <a:lvl3pPr indent="-431800" lvl="2" marL="13716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■"/>
              <a:defRPr sz="3200">
                <a:solidFill>
                  <a:schemeClr val="dk1"/>
                </a:solidFill>
              </a:defRPr>
            </a:lvl3pPr>
            <a:lvl4pPr indent="-431800" lvl="3" marL="18288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>
                <a:solidFill>
                  <a:schemeClr val="dk1"/>
                </a:solidFill>
              </a:defRPr>
            </a:lvl4pPr>
            <a:lvl5pPr indent="-431800" lvl="4" marL="22860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  <a:defRPr sz="3200">
                <a:solidFill>
                  <a:schemeClr val="dk1"/>
                </a:solidFill>
              </a:defRPr>
            </a:lvl5pPr>
            <a:lvl6pPr indent="-431800" lvl="5" marL="27432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■"/>
              <a:defRPr sz="3200">
                <a:solidFill>
                  <a:schemeClr val="dk1"/>
                </a:solidFill>
              </a:defRPr>
            </a:lvl6pPr>
            <a:lvl7pPr indent="-431800" lvl="6" marL="32004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>
                <a:solidFill>
                  <a:schemeClr val="dk1"/>
                </a:solidFill>
              </a:defRPr>
            </a:lvl7pPr>
            <a:lvl8pPr indent="-431800" lvl="7" marL="365760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  <a:defRPr sz="3200">
                <a:solidFill>
                  <a:schemeClr val="dk1"/>
                </a:solidFill>
              </a:defRPr>
            </a:lvl8pPr>
            <a:lvl9pPr indent="-431800" lvl="8" marL="4114800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200"/>
              <a:buChar char="■"/>
              <a:defRPr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8" name="Google Shape;148;p31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31"/>
          <p:cNvGrpSpPr/>
          <p:nvPr/>
        </p:nvGrpSpPr>
        <p:grpSpPr>
          <a:xfrm rot="7754844">
            <a:off x="-6444719" y="1484"/>
            <a:ext cx="18313173" cy="9018252"/>
            <a:chOff x="1080000" y="5143590"/>
            <a:chExt cx="8444750" cy="4826516"/>
          </a:xfrm>
        </p:grpSpPr>
        <p:sp>
          <p:nvSpPr>
            <p:cNvPr id="151" name="Google Shape;151;p31"/>
            <p:cNvSpPr/>
            <p:nvPr/>
          </p:nvSpPr>
          <p:spPr>
            <a:xfrm>
              <a:off x="1080000" y="5143590"/>
              <a:ext cx="8197163" cy="1826358"/>
            </a:xfrm>
            <a:custGeom>
              <a:rect b="b" l="l" r="r" t="t"/>
              <a:pathLst>
                <a:path extrusionOk="0" h="98020" w="439939">
                  <a:moveTo>
                    <a:pt x="439939" y="5719"/>
                  </a:moveTo>
                  <a:cubicBezTo>
                    <a:pt x="423766" y="4951"/>
                    <a:pt x="370379" y="-2840"/>
                    <a:pt x="342900" y="1113"/>
                  </a:cubicBezTo>
                  <a:cubicBezTo>
                    <a:pt x="315421" y="5067"/>
                    <a:pt x="299168" y="17140"/>
                    <a:pt x="275066" y="29440"/>
                  </a:cubicBezTo>
                  <a:cubicBezTo>
                    <a:pt x="250964" y="41740"/>
                    <a:pt x="229346" y="67705"/>
                    <a:pt x="198286" y="74911"/>
                  </a:cubicBezTo>
                  <a:cubicBezTo>
                    <a:pt x="167226" y="82117"/>
                    <a:pt x="115046" y="72178"/>
                    <a:pt x="88707" y="72675"/>
                  </a:cubicBezTo>
                  <a:cubicBezTo>
                    <a:pt x="62368" y="73172"/>
                    <a:pt x="55039" y="73669"/>
                    <a:pt x="40254" y="77893"/>
                  </a:cubicBezTo>
                  <a:cubicBezTo>
                    <a:pt x="25470" y="82117"/>
                    <a:pt x="6709" y="94666"/>
                    <a:pt x="0" y="98020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1"/>
            <p:cNvSpPr/>
            <p:nvPr/>
          </p:nvSpPr>
          <p:spPr>
            <a:xfrm>
              <a:off x="1691148" y="5928265"/>
              <a:ext cx="7833569" cy="2388966"/>
            </a:xfrm>
            <a:custGeom>
              <a:rect b="b" l="l" r="r" t="t"/>
              <a:pathLst>
                <a:path extrusionOk="0" h="128215" w="420425">
                  <a:moveTo>
                    <a:pt x="420425" y="0"/>
                  </a:moveTo>
                  <a:cubicBezTo>
                    <a:pt x="416325" y="621"/>
                    <a:pt x="415456" y="2609"/>
                    <a:pt x="395826" y="3727"/>
                  </a:cubicBezTo>
                  <a:cubicBezTo>
                    <a:pt x="376196" y="4845"/>
                    <a:pt x="337682" y="-6957"/>
                    <a:pt x="302647" y="6709"/>
                  </a:cubicBezTo>
                  <a:cubicBezTo>
                    <a:pt x="267612" y="20375"/>
                    <a:pt x="223134" y="70816"/>
                    <a:pt x="185614" y="85725"/>
                  </a:cubicBezTo>
                  <a:cubicBezTo>
                    <a:pt x="148094" y="100634"/>
                    <a:pt x="104858" y="91316"/>
                    <a:pt x="77525" y="96161"/>
                  </a:cubicBezTo>
                  <a:cubicBezTo>
                    <a:pt x="50192" y="101006"/>
                    <a:pt x="34539" y="109455"/>
                    <a:pt x="21618" y="114797"/>
                  </a:cubicBezTo>
                  <a:cubicBezTo>
                    <a:pt x="8697" y="120139"/>
                    <a:pt x="3603" y="125979"/>
                    <a:pt x="0" y="128215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1"/>
            <p:cNvSpPr/>
            <p:nvPr/>
          </p:nvSpPr>
          <p:spPr>
            <a:xfrm>
              <a:off x="2718987" y="6680782"/>
              <a:ext cx="6805763" cy="2636499"/>
            </a:xfrm>
            <a:custGeom>
              <a:rect b="b" l="l" r="r" t="t"/>
              <a:pathLst>
                <a:path extrusionOk="0" h="141500" w="365263">
                  <a:moveTo>
                    <a:pt x="365263" y="0"/>
                  </a:moveTo>
                  <a:cubicBezTo>
                    <a:pt x="357809" y="2587"/>
                    <a:pt x="340788" y="2996"/>
                    <a:pt x="320537" y="15522"/>
                  </a:cubicBezTo>
                  <a:cubicBezTo>
                    <a:pt x="300286" y="28048"/>
                    <a:pt x="267115" y="60869"/>
                    <a:pt x="243758" y="75156"/>
                  </a:cubicBezTo>
                  <a:cubicBezTo>
                    <a:pt x="220401" y="89444"/>
                    <a:pt x="205741" y="95905"/>
                    <a:pt x="180396" y="101247"/>
                  </a:cubicBezTo>
                  <a:cubicBezTo>
                    <a:pt x="155051" y="106589"/>
                    <a:pt x="115543" y="104228"/>
                    <a:pt x="91689" y="107210"/>
                  </a:cubicBezTo>
                  <a:cubicBezTo>
                    <a:pt x="67835" y="110192"/>
                    <a:pt x="52554" y="113422"/>
                    <a:pt x="37272" y="119137"/>
                  </a:cubicBezTo>
                  <a:cubicBezTo>
                    <a:pt x="21991" y="124852"/>
                    <a:pt x="6212" y="137773"/>
                    <a:pt x="0" y="141500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1"/>
            <p:cNvSpPr/>
            <p:nvPr/>
          </p:nvSpPr>
          <p:spPr>
            <a:xfrm>
              <a:off x="4288548" y="7178343"/>
              <a:ext cx="5083486" cy="2791763"/>
            </a:xfrm>
            <a:custGeom>
              <a:rect b="b" l="l" r="r" t="t"/>
              <a:pathLst>
                <a:path extrusionOk="0" h="149833" w="272829">
                  <a:moveTo>
                    <a:pt x="272829" y="0"/>
                  </a:moveTo>
                  <a:cubicBezTo>
                    <a:pt x="264629" y="4721"/>
                    <a:pt x="238912" y="16027"/>
                    <a:pt x="223630" y="28327"/>
                  </a:cubicBezTo>
                  <a:cubicBezTo>
                    <a:pt x="208349" y="40627"/>
                    <a:pt x="196173" y="59759"/>
                    <a:pt x="181140" y="73798"/>
                  </a:cubicBezTo>
                  <a:cubicBezTo>
                    <a:pt x="166107" y="87837"/>
                    <a:pt x="151571" y="102249"/>
                    <a:pt x="133432" y="112561"/>
                  </a:cubicBezTo>
                  <a:cubicBezTo>
                    <a:pt x="115293" y="122873"/>
                    <a:pt x="94546" y="129457"/>
                    <a:pt x="72307" y="135669"/>
                  </a:cubicBezTo>
                  <a:cubicBezTo>
                    <a:pt x="50068" y="141881"/>
                    <a:pt x="12051" y="147472"/>
                    <a:pt x="0" y="149833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MAIN_POI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1080000" y="1403550"/>
            <a:ext cx="17208300" cy="109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244800" spcFirstLastPara="1" rIns="2448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157" name="Google Shape;157;p32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58" name="Google Shape;15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hasCustomPrompt="1" type="title"/>
          </p:nvPr>
        </p:nvSpPr>
        <p:spPr>
          <a:xfrm>
            <a:off x="1080000" y="2949675"/>
            <a:ext cx="22222800" cy="52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244800" spcFirstLastPara="1" rIns="244800" wrap="square" tIns="90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161" name="Google Shape;161;p33"/>
          <p:cNvSpPr txBox="1"/>
          <p:nvPr>
            <p:ph idx="1" type="body"/>
          </p:nvPr>
        </p:nvSpPr>
        <p:spPr>
          <a:xfrm>
            <a:off x="3762325" y="8405925"/>
            <a:ext cx="167169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indent="-5334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  <a:defRPr>
                <a:solidFill>
                  <a:schemeClr val="dk1"/>
                </a:solidFill>
              </a:defRPr>
            </a:lvl1pPr>
            <a:lvl2pPr indent="-457200" lvl="1" marL="914400" algn="ctr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>
                <a:solidFill>
                  <a:schemeClr val="dk1"/>
                </a:solidFill>
              </a:defRPr>
            </a:lvl2pPr>
            <a:lvl3pPr indent="-457200" lvl="2" marL="1371600" algn="ctr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■"/>
              <a:defRPr>
                <a:solidFill>
                  <a:schemeClr val="dk1"/>
                </a:solidFill>
              </a:defRPr>
            </a:lvl3pPr>
            <a:lvl4pPr indent="-457200" lvl="3" marL="1828800" algn="ctr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  <a:defRPr>
                <a:solidFill>
                  <a:schemeClr val="dk1"/>
                </a:solidFill>
              </a:defRPr>
            </a:lvl4pPr>
            <a:lvl5pPr indent="-457200" lvl="4" marL="2286000" algn="ctr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>
                <a:solidFill>
                  <a:schemeClr val="dk1"/>
                </a:solidFill>
              </a:defRPr>
            </a:lvl5pPr>
            <a:lvl6pPr indent="-457200" lvl="5" marL="2743200" algn="ctr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■"/>
              <a:defRPr>
                <a:solidFill>
                  <a:schemeClr val="dk1"/>
                </a:solidFill>
              </a:defRPr>
            </a:lvl6pPr>
            <a:lvl7pPr indent="-457200" lvl="6" marL="3200400" algn="ctr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  <a:defRPr>
                <a:solidFill>
                  <a:schemeClr val="dk1"/>
                </a:solidFill>
              </a:defRPr>
            </a:lvl7pPr>
            <a:lvl8pPr indent="-457200" lvl="7" marL="3657600" algn="ctr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>
                <a:solidFill>
                  <a:schemeClr val="dk1"/>
                </a:solidFill>
              </a:defRPr>
            </a:lvl8pPr>
            <a:lvl9pPr indent="-457200" lvl="8" marL="4114800" algn="ctr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33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63" name="Google Shape;16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66" name="Google Shape;16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/>
          <p:nvPr>
            <p:ph type="title"/>
          </p:nvPr>
        </p:nvSpPr>
        <p:spPr>
          <a:xfrm>
            <a:off x="1676400" y="5910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9" name="Google Shape;169;p35"/>
          <p:cNvSpPr txBox="1"/>
          <p:nvPr>
            <p:ph idx="1" type="body"/>
          </p:nvPr>
        </p:nvSpPr>
        <p:spPr>
          <a:xfrm>
            <a:off x="1080000" y="3651250"/>
            <a:ext cx="165990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244800" spcFirstLastPara="1" rIns="182850" wrap="square" tIns="91400">
            <a:no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●"/>
              <a:defRPr>
                <a:solidFill>
                  <a:schemeClr val="dk1"/>
                </a:solidFill>
              </a:defRPr>
            </a:lvl1pPr>
            <a:lvl2pPr indent="-533400" lvl="1" marL="91440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4800"/>
              <a:buChar char="○"/>
              <a:defRPr>
                <a:solidFill>
                  <a:schemeClr val="dk1"/>
                </a:solidFill>
              </a:defRPr>
            </a:lvl2pPr>
            <a:lvl3pPr indent="-482600" lvl="2" marL="137160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4000"/>
              <a:buChar char="■"/>
              <a:defRPr>
                <a:solidFill>
                  <a:schemeClr val="dk1"/>
                </a:solidFill>
              </a:defRPr>
            </a:lvl3pPr>
            <a:lvl4pPr indent="-457200" lvl="3" marL="182880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  <a:defRPr>
                <a:solidFill>
                  <a:schemeClr val="dk1"/>
                </a:solidFill>
              </a:defRPr>
            </a:lvl4pPr>
            <a:lvl5pPr indent="-457200" lvl="4" marL="228600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>
                <a:solidFill>
                  <a:schemeClr val="dk1"/>
                </a:solidFill>
              </a:defRPr>
            </a:lvl5pPr>
            <a:lvl6pPr indent="-457200" lvl="5" marL="274320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■"/>
              <a:defRPr>
                <a:solidFill>
                  <a:schemeClr val="dk1"/>
                </a:solidFill>
              </a:defRPr>
            </a:lvl6pPr>
            <a:lvl7pPr indent="-457200" lvl="6" marL="320040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  <a:defRPr>
                <a:solidFill>
                  <a:schemeClr val="dk1"/>
                </a:solidFill>
              </a:defRPr>
            </a:lvl7pPr>
            <a:lvl8pPr indent="-457200" lvl="7" marL="365760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>
                <a:solidFill>
                  <a:schemeClr val="dk1"/>
                </a:solidFill>
              </a:defRPr>
            </a:lvl8pPr>
            <a:lvl9pPr indent="-457200" lvl="8" marL="4114800" algn="l">
              <a:lnSpc>
                <a:spcPct val="9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0" name="Google Shape;170;p35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71" name="Google Shape;17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idx="10" type="dt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1" type="ftr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8077200" y="12732982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 - left - dark">
  <p:cSld name="TITLE_2_1">
    <p:bg>
      <p:bgPr>
        <a:solidFill>
          <a:schemeClr val="dk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ctrTitle"/>
          </p:nvPr>
        </p:nvSpPr>
        <p:spPr>
          <a:xfrm>
            <a:off x="851400" y="1792687"/>
            <a:ext cx="113406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244800" spcFirstLastPara="1" rIns="2448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" name="Google Shape;28;p11"/>
          <p:cNvSpPr txBox="1"/>
          <p:nvPr>
            <p:ph idx="1" type="subTitle"/>
          </p:nvPr>
        </p:nvSpPr>
        <p:spPr>
          <a:xfrm>
            <a:off x="851300" y="7804500"/>
            <a:ext cx="113406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9" name="Google Shape;2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9975" y="1439998"/>
            <a:ext cx="2642059" cy="719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 - light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type="ctrTitle"/>
          </p:nvPr>
        </p:nvSpPr>
        <p:spPr>
          <a:xfrm>
            <a:off x="1080000" y="3661925"/>
            <a:ext cx="222228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244800" spcFirstLastPara="1" rIns="244800" wrap="square" tIns="90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32" name="Google Shape;32;p12"/>
          <p:cNvSpPr txBox="1"/>
          <p:nvPr>
            <p:ph idx="1" type="subTitle"/>
          </p:nvPr>
        </p:nvSpPr>
        <p:spPr>
          <a:xfrm>
            <a:off x="1080000" y="9947700"/>
            <a:ext cx="222228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02463" y="1440000"/>
            <a:ext cx="3179072" cy="86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 dark">
  <p:cSld name="TITLE_3">
    <p:bg>
      <p:bgPr>
        <a:solidFill>
          <a:schemeClr val="dk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ctrTitle"/>
          </p:nvPr>
        </p:nvSpPr>
        <p:spPr>
          <a:xfrm>
            <a:off x="1080000" y="3661925"/>
            <a:ext cx="222228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244800" spcFirstLastPara="1" rIns="244800" wrap="square" tIns="90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None/>
              <a:defRPr sz="12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None/>
              <a:defRPr sz="12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None/>
              <a:defRPr sz="12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None/>
              <a:defRPr sz="12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None/>
              <a:defRPr sz="12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None/>
              <a:defRPr sz="12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None/>
              <a:defRPr sz="12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None/>
              <a:defRPr sz="12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None/>
              <a:defRPr sz="1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6" name="Google Shape;36;p13"/>
          <p:cNvSpPr txBox="1"/>
          <p:nvPr>
            <p:ph idx="1" type="subTitle"/>
          </p:nvPr>
        </p:nvSpPr>
        <p:spPr>
          <a:xfrm>
            <a:off x="1080000" y="9846600"/>
            <a:ext cx="22222800" cy="25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76200" y="12542925"/>
            <a:ext cx="8313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02475" y="1439988"/>
            <a:ext cx="3179182" cy="8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cover page - light">
  <p:cSld name="TITLE_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ctrTitle"/>
          </p:nvPr>
        </p:nvSpPr>
        <p:spPr>
          <a:xfrm>
            <a:off x="775200" y="1755537"/>
            <a:ext cx="113406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244800" spcFirstLastPara="1" rIns="244800" wrap="square" tIns="90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41" name="Google Shape;41;p14"/>
          <p:cNvSpPr txBox="1"/>
          <p:nvPr>
            <p:ph idx="1" type="subTitle"/>
          </p:nvPr>
        </p:nvSpPr>
        <p:spPr>
          <a:xfrm>
            <a:off x="851300" y="7698725"/>
            <a:ext cx="11340600" cy="47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42" name="Google Shape;42;p14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center 1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/>
          <p:nvPr/>
        </p:nvSpPr>
        <p:spPr>
          <a:xfrm rot="1636266">
            <a:off x="1181449" y="11299546"/>
            <a:ext cx="3530406" cy="2557437"/>
          </a:xfrm>
          <a:custGeom>
            <a:rect b="b" l="l" r="r" t="t"/>
            <a:pathLst>
              <a:path extrusionOk="0" h="186670" w="257688">
                <a:moveTo>
                  <a:pt x="126304" y="0"/>
                </a:moveTo>
                <a:cubicBezTo>
                  <a:pt x="155003" y="0"/>
                  <a:pt x="203581" y="8448"/>
                  <a:pt x="225447" y="23854"/>
                </a:cubicBezTo>
                <a:cubicBezTo>
                  <a:pt x="247313" y="39260"/>
                  <a:pt x="258992" y="69077"/>
                  <a:pt x="257501" y="92434"/>
                </a:cubicBezTo>
                <a:cubicBezTo>
                  <a:pt x="256010" y="115791"/>
                  <a:pt x="243338" y="148342"/>
                  <a:pt x="216502" y="163996"/>
                </a:cubicBezTo>
                <a:cubicBezTo>
                  <a:pt x="189666" y="179650"/>
                  <a:pt x="130653" y="187602"/>
                  <a:pt x="96487" y="186359"/>
                </a:cubicBezTo>
                <a:cubicBezTo>
                  <a:pt x="62321" y="185117"/>
                  <a:pt x="26664" y="172816"/>
                  <a:pt x="11507" y="156541"/>
                </a:cubicBezTo>
                <a:cubicBezTo>
                  <a:pt x="-3650" y="140266"/>
                  <a:pt x="-1413" y="110822"/>
                  <a:pt x="5544" y="88707"/>
                </a:cubicBezTo>
                <a:cubicBezTo>
                  <a:pt x="12502" y="66593"/>
                  <a:pt x="33125" y="38639"/>
                  <a:pt x="53252" y="23854"/>
                </a:cubicBezTo>
                <a:cubicBezTo>
                  <a:pt x="73379" y="9070"/>
                  <a:pt x="97605" y="0"/>
                  <a:pt x="126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5"/>
          <p:cNvSpPr/>
          <p:nvPr/>
        </p:nvSpPr>
        <p:spPr>
          <a:xfrm rot="-4649827">
            <a:off x="-724257" y="8225233"/>
            <a:ext cx="2584112" cy="2595467"/>
          </a:xfrm>
          <a:custGeom>
            <a:rect b="b" l="l" r="r" t="t"/>
            <a:pathLst>
              <a:path extrusionOk="0" h="131206" w="130632">
                <a:moveTo>
                  <a:pt x="62797" y="1542"/>
                </a:moveTo>
                <a:cubicBezTo>
                  <a:pt x="52361" y="3654"/>
                  <a:pt x="39690" y="6641"/>
                  <a:pt x="29999" y="14966"/>
                </a:cubicBezTo>
                <a:cubicBezTo>
                  <a:pt x="20309" y="23291"/>
                  <a:pt x="9251" y="37329"/>
                  <a:pt x="4654" y="51492"/>
                </a:cubicBezTo>
                <a:cubicBezTo>
                  <a:pt x="57" y="65655"/>
                  <a:pt x="-1930" y="88142"/>
                  <a:pt x="2418" y="99945"/>
                </a:cubicBezTo>
                <a:cubicBezTo>
                  <a:pt x="6766" y="111748"/>
                  <a:pt x="19066" y="117214"/>
                  <a:pt x="30744" y="122308"/>
                </a:cubicBezTo>
                <a:cubicBezTo>
                  <a:pt x="42423" y="127402"/>
                  <a:pt x="59941" y="133241"/>
                  <a:pt x="72489" y="130508"/>
                </a:cubicBezTo>
                <a:cubicBezTo>
                  <a:pt x="85037" y="127775"/>
                  <a:pt x="96467" y="118209"/>
                  <a:pt x="106033" y="105909"/>
                </a:cubicBezTo>
                <a:cubicBezTo>
                  <a:pt x="115599" y="93609"/>
                  <a:pt x="127278" y="71122"/>
                  <a:pt x="129887" y="56710"/>
                </a:cubicBezTo>
                <a:cubicBezTo>
                  <a:pt x="132496" y="42298"/>
                  <a:pt x="127899" y="28508"/>
                  <a:pt x="121687" y="19438"/>
                </a:cubicBezTo>
                <a:cubicBezTo>
                  <a:pt x="115475" y="10369"/>
                  <a:pt x="102430" y="5276"/>
                  <a:pt x="92615" y="2293"/>
                </a:cubicBezTo>
                <a:cubicBezTo>
                  <a:pt x="82800" y="-690"/>
                  <a:pt x="73233" y="-570"/>
                  <a:pt x="62797" y="15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5"/>
          <p:cNvSpPr/>
          <p:nvPr/>
        </p:nvSpPr>
        <p:spPr>
          <a:xfrm rot="5664101">
            <a:off x="18027515" y="-1074737"/>
            <a:ext cx="2764672" cy="2980028"/>
          </a:xfrm>
          <a:custGeom>
            <a:rect b="b" l="l" r="r" t="t"/>
            <a:pathLst>
              <a:path extrusionOk="0" h="269073" w="249628">
                <a:moveTo>
                  <a:pt x="70277" y="262317"/>
                </a:moveTo>
                <a:cubicBezTo>
                  <a:pt x="52262" y="254987"/>
                  <a:pt x="28035" y="233672"/>
                  <a:pt x="16605" y="213332"/>
                </a:cubicBezTo>
                <a:cubicBezTo>
                  <a:pt x="5175" y="192993"/>
                  <a:pt x="-3894" y="168234"/>
                  <a:pt x="1697" y="140280"/>
                </a:cubicBezTo>
                <a:cubicBezTo>
                  <a:pt x="7288" y="112326"/>
                  <a:pt x="35366" y="67262"/>
                  <a:pt x="50150" y="45609"/>
                </a:cubicBezTo>
                <a:cubicBezTo>
                  <a:pt x="64935" y="23956"/>
                  <a:pt x="76862" y="17939"/>
                  <a:pt x="90404" y="10360"/>
                </a:cubicBezTo>
                <a:cubicBezTo>
                  <a:pt x="103946" y="2782"/>
                  <a:pt x="112891" y="-767"/>
                  <a:pt x="131402" y="138"/>
                </a:cubicBezTo>
                <a:cubicBezTo>
                  <a:pt x="149914" y="1043"/>
                  <a:pt x="182961" y="8338"/>
                  <a:pt x="201473" y="15792"/>
                </a:cubicBezTo>
                <a:cubicBezTo>
                  <a:pt x="219985" y="23246"/>
                  <a:pt x="235142" y="32689"/>
                  <a:pt x="242472" y="44864"/>
                </a:cubicBezTo>
                <a:cubicBezTo>
                  <a:pt x="249802" y="57040"/>
                  <a:pt x="252660" y="69961"/>
                  <a:pt x="245454" y="88845"/>
                </a:cubicBezTo>
                <a:cubicBezTo>
                  <a:pt x="238248" y="107729"/>
                  <a:pt x="219364" y="130092"/>
                  <a:pt x="199237" y="158170"/>
                </a:cubicBezTo>
                <a:cubicBezTo>
                  <a:pt x="179110" y="186248"/>
                  <a:pt x="146186" y="239955"/>
                  <a:pt x="124693" y="257313"/>
                </a:cubicBezTo>
                <a:cubicBezTo>
                  <a:pt x="103200" y="274671"/>
                  <a:pt x="88292" y="269647"/>
                  <a:pt x="70277" y="2623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5"/>
          <p:cNvSpPr/>
          <p:nvPr/>
        </p:nvSpPr>
        <p:spPr>
          <a:xfrm rot="1764152">
            <a:off x="22134184" y="2506132"/>
            <a:ext cx="3008901" cy="2179658"/>
          </a:xfrm>
          <a:custGeom>
            <a:rect b="b" l="l" r="r" t="t"/>
            <a:pathLst>
              <a:path extrusionOk="0" h="186670" w="257688">
                <a:moveTo>
                  <a:pt x="126304" y="0"/>
                </a:moveTo>
                <a:cubicBezTo>
                  <a:pt x="155003" y="0"/>
                  <a:pt x="203581" y="8448"/>
                  <a:pt x="225447" y="23854"/>
                </a:cubicBezTo>
                <a:cubicBezTo>
                  <a:pt x="247313" y="39260"/>
                  <a:pt x="258992" y="69077"/>
                  <a:pt x="257501" y="92434"/>
                </a:cubicBezTo>
                <a:cubicBezTo>
                  <a:pt x="256010" y="115791"/>
                  <a:pt x="243338" y="148342"/>
                  <a:pt x="216502" y="163996"/>
                </a:cubicBezTo>
                <a:cubicBezTo>
                  <a:pt x="189666" y="179650"/>
                  <a:pt x="130653" y="187602"/>
                  <a:pt x="96487" y="186359"/>
                </a:cubicBezTo>
                <a:cubicBezTo>
                  <a:pt x="62321" y="185117"/>
                  <a:pt x="26664" y="172816"/>
                  <a:pt x="11507" y="156541"/>
                </a:cubicBezTo>
                <a:cubicBezTo>
                  <a:pt x="-3650" y="140266"/>
                  <a:pt x="-1413" y="110822"/>
                  <a:pt x="5544" y="88707"/>
                </a:cubicBezTo>
                <a:cubicBezTo>
                  <a:pt x="12502" y="66593"/>
                  <a:pt x="33125" y="38639"/>
                  <a:pt x="53252" y="23854"/>
                </a:cubicBezTo>
                <a:cubicBezTo>
                  <a:pt x="73379" y="9070"/>
                  <a:pt x="97605" y="0"/>
                  <a:pt x="126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5"/>
          <p:cNvSpPr/>
          <p:nvPr/>
        </p:nvSpPr>
        <p:spPr>
          <a:xfrm rot="3804615">
            <a:off x="21693654" y="-401263"/>
            <a:ext cx="2372015" cy="2382437"/>
          </a:xfrm>
          <a:custGeom>
            <a:rect b="b" l="l" r="r" t="t"/>
            <a:pathLst>
              <a:path extrusionOk="0" h="131206" w="130632">
                <a:moveTo>
                  <a:pt x="62797" y="1542"/>
                </a:moveTo>
                <a:cubicBezTo>
                  <a:pt x="52361" y="3654"/>
                  <a:pt x="39690" y="6641"/>
                  <a:pt x="29999" y="14966"/>
                </a:cubicBezTo>
                <a:cubicBezTo>
                  <a:pt x="20309" y="23291"/>
                  <a:pt x="9251" y="37329"/>
                  <a:pt x="4654" y="51492"/>
                </a:cubicBezTo>
                <a:cubicBezTo>
                  <a:pt x="57" y="65655"/>
                  <a:pt x="-1930" y="88142"/>
                  <a:pt x="2418" y="99945"/>
                </a:cubicBezTo>
                <a:cubicBezTo>
                  <a:pt x="6766" y="111748"/>
                  <a:pt x="19066" y="117214"/>
                  <a:pt x="30744" y="122308"/>
                </a:cubicBezTo>
                <a:cubicBezTo>
                  <a:pt x="42423" y="127402"/>
                  <a:pt x="59941" y="133241"/>
                  <a:pt x="72489" y="130508"/>
                </a:cubicBezTo>
                <a:cubicBezTo>
                  <a:pt x="85037" y="127775"/>
                  <a:pt x="96467" y="118209"/>
                  <a:pt x="106033" y="105909"/>
                </a:cubicBezTo>
                <a:cubicBezTo>
                  <a:pt x="115599" y="93609"/>
                  <a:pt x="127278" y="71122"/>
                  <a:pt x="129887" y="56710"/>
                </a:cubicBezTo>
                <a:cubicBezTo>
                  <a:pt x="132496" y="42298"/>
                  <a:pt x="127899" y="28508"/>
                  <a:pt x="121687" y="19438"/>
                </a:cubicBezTo>
                <a:cubicBezTo>
                  <a:pt x="115475" y="10369"/>
                  <a:pt x="102430" y="5276"/>
                  <a:pt x="92615" y="2293"/>
                </a:cubicBezTo>
                <a:cubicBezTo>
                  <a:pt x="82800" y="-690"/>
                  <a:pt x="73233" y="-570"/>
                  <a:pt x="62797" y="15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5"/>
          <p:cNvSpPr txBox="1"/>
          <p:nvPr>
            <p:ph type="title"/>
          </p:nvPr>
        </p:nvSpPr>
        <p:spPr>
          <a:xfrm>
            <a:off x="831200" y="5735600"/>
            <a:ext cx="22721700" cy="22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244800" spcFirstLastPara="1" rIns="244800" wrap="square" tIns="90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52" name="Google Shape;5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center 2">
  <p:cSld name="SECTION_HEADER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831150" y="2969175"/>
            <a:ext cx="22721700" cy="5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000" lIns="244800" spcFirstLastPara="1" rIns="244800" wrap="square" tIns="90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6" name="Google Shape;56;p16"/>
          <p:cNvSpPr txBox="1"/>
          <p:nvPr>
            <p:ph idx="1" type="subTitle"/>
          </p:nvPr>
        </p:nvSpPr>
        <p:spPr>
          <a:xfrm>
            <a:off x="7626500" y="8412800"/>
            <a:ext cx="9131100" cy="3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57" name="Google Shape;5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27400" y="543225"/>
            <a:ext cx="429826" cy="5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1056600" y="1440000"/>
            <a:ext cx="222708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4800" spcFirstLastPara="1" rIns="244800" wrap="square" tIns="9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oppins"/>
              <a:buNone/>
              <a:defRPr b="1" i="0" sz="7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1080000" y="3073275"/>
            <a:ext cx="222708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243800" spcFirstLastPara="1" rIns="243800" wrap="square" tIns="90000">
            <a:noAutofit/>
          </a:bodyPr>
          <a:lstStyle>
            <a:lvl1pPr indent="-5334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"/>
              <a:buChar char="●"/>
              <a:defRPr b="0" i="0" sz="4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Char char="○"/>
              <a:defRPr b="0" i="0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457200" lvl="2" marL="1371600" marR="0" rtl="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Char char="■"/>
              <a:defRPr b="0" i="0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457200" lvl="3" marL="1828800" marR="0" rtl="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Char char="●"/>
              <a:defRPr b="0" i="0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457200" lvl="4" marL="2286000" marR="0" rtl="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Char char="○"/>
              <a:defRPr b="0" i="0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457200" lvl="5" marL="2743200" marR="0" rtl="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Char char="■"/>
              <a:defRPr b="0" i="0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457200" lvl="6" marL="3200400" marR="0" rtl="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Char char="●"/>
              <a:defRPr b="0" i="0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457200" lvl="7" marL="3657600" marR="0" rtl="0" algn="l">
              <a:lnSpc>
                <a:spcPct val="13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Char char="○"/>
              <a:defRPr b="0" i="0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457200" lvl="8" marL="4114800" marR="0" rtl="0" algn="l">
              <a:lnSpc>
                <a:spcPct val="13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3600"/>
              <a:buFont typeface="Poppins"/>
              <a:buChar char="■"/>
              <a:defRPr b="0" i="0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76200" y="12542925"/>
            <a:ext cx="831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EA4335"/>
          </p15:clr>
        </p15:guide>
        <p15:guide id="2" pos="7680">
          <p15:clr>
            <a:srgbClr val="EA4335"/>
          </p15:clr>
        </p15:guide>
        <p15:guide id="3" pos="680">
          <p15:clr>
            <a:srgbClr val="EA4335"/>
          </p15:clr>
        </p15:guide>
        <p15:guide id="4" pos="14679">
          <p15:clr>
            <a:srgbClr val="EA4335"/>
          </p15:clr>
        </p15:guide>
        <p15:guide id="5" orient="horz" pos="907">
          <p15:clr>
            <a:srgbClr val="EA4335"/>
          </p15:clr>
        </p15:guide>
        <p15:guide id="6" orient="horz" pos="773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lyyti.com/fi/demo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"/>
          <p:cNvSpPr txBox="1"/>
          <p:nvPr>
            <p:ph type="ctrTitle"/>
          </p:nvPr>
        </p:nvSpPr>
        <p:spPr>
          <a:xfrm>
            <a:off x="8089775" y="3501925"/>
            <a:ext cx="137721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244800" spcFirstLastPara="1" rIns="244800" wrap="square" tIns="9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de-DE" sz="11100"/>
              <a:t>Tapahtumaretro-pohja</a:t>
            </a:r>
            <a:endParaRPr sz="11100">
              <a:solidFill>
                <a:srgbClr val="FFFFFF"/>
              </a:solidFill>
            </a:endParaRPr>
          </a:p>
        </p:txBody>
      </p:sp>
      <p:sp>
        <p:nvSpPr>
          <p:cNvPr id="178" name="Google Shape;178;p1"/>
          <p:cNvSpPr txBox="1"/>
          <p:nvPr>
            <p:ph idx="1" type="subTitle"/>
          </p:nvPr>
        </p:nvSpPr>
        <p:spPr>
          <a:xfrm>
            <a:off x="8165975" y="9510900"/>
            <a:ext cx="113406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de-DE"/>
              <a:t>*Tapahtuman nimi ja päivämäärä*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 txBox="1"/>
          <p:nvPr>
            <p:ph type="title"/>
          </p:nvPr>
        </p:nvSpPr>
        <p:spPr>
          <a:xfrm>
            <a:off x="1080000" y="73150"/>
            <a:ext cx="226977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de-DE"/>
              <a:t>Kuinka pohjaa tulisi käyttää?</a:t>
            </a:r>
            <a:endParaRPr/>
          </a:p>
        </p:txBody>
      </p:sp>
      <p:sp>
        <p:nvSpPr>
          <p:cNvPr id="185" name="Google Shape;185;p2"/>
          <p:cNvSpPr txBox="1"/>
          <p:nvPr/>
        </p:nvSpPr>
        <p:spPr>
          <a:xfrm>
            <a:off x="1080000" y="2724550"/>
            <a:ext cx="11177700" cy="100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Tämä pohja auttaa sinua tekemään parempia tapahtumia. Käyttämällä tätä pohjaa järjestelmällisesti </a:t>
            </a:r>
            <a:r>
              <a:rPr b="1" lang="de-DE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jokaisen tapahtuman yhteydessä</a:t>
            </a:r>
            <a:r>
              <a:rPr lang="de-DE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teet jokaisesta tapahtumasta vertailukelpoisia. Kerää palautetta mikä toimi ja mikä puolestaan ei, kirjaa ylös myös ehdotukset seuraavaa tapahtumaa ajatellen. Suosittelemme ottamaan mukaan kaikki tapahtuman parissa työskennelleet.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Muutama vinkki</a:t>
            </a:r>
            <a:r>
              <a:rPr b="0" i="0" lang="de-DE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Char char="●"/>
            </a:pPr>
            <a:r>
              <a:rPr lang="de-DE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Lataa pohja pilveen, jotta kaikki voivat täyttää ja muokata pohjaa yhtäaikaa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31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Char char="●"/>
            </a:pPr>
            <a:r>
              <a:rPr lang="de-DE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Varaa jokaisen tapahtuman jälkeen aika retron tekemiselle, jotta se ei unohdu kiireen keskellä.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6" name="Google Shape;18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54650" y="3811775"/>
            <a:ext cx="8954325" cy="70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/>
          <p:nvPr>
            <p:ph type="title"/>
          </p:nvPr>
        </p:nvSpPr>
        <p:spPr>
          <a:xfrm>
            <a:off x="879500" y="73150"/>
            <a:ext cx="225858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de-DE"/>
              <a:t>Tapahtuman tavoitteet</a:t>
            </a:r>
            <a:endParaRPr/>
          </a:p>
        </p:txBody>
      </p:sp>
      <p:sp>
        <p:nvSpPr>
          <p:cNvPr id="193" name="Google Shape;193;p3"/>
          <p:cNvSpPr txBox="1"/>
          <p:nvPr/>
        </p:nvSpPr>
        <p:spPr>
          <a:xfrm>
            <a:off x="1080000" y="2872050"/>
            <a:ext cx="10039500" cy="10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de-DE" sz="2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Tapahtuman nimi ja päivämäärä</a:t>
            </a:r>
            <a:r>
              <a:rPr b="1" i="0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de-DE" sz="2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Täytä tähän nimi sekä päivä, jolloin tapahtuma järjestetään.</a:t>
            </a:r>
            <a:br>
              <a:rPr b="0" i="0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0" i="0" sz="2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de-DE" sz="2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Tapahtuman tavoite</a:t>
            </a:r>
            <a:r>
              <a:rPr b="1" i="0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de-DE" sz="2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Mitkä olivat tapahtuman tavoitteet? Päästiinkö niihin?</a:t>
            </a:r>
            <a:br>
              <a:rPr b="0" i="0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0" i="0" sz="2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Experience Value Score (EVS): </a:t>
            </a:r>
            <a:r>
              <a:rPr lang="de-DE" sz="2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Mikä oli tapahtuman EVS-pisteet?</a:t>
            </a:r>
            <a:endParaRPr b="0" i="0" sz="2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de-DE" sz="2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Muita mittareita</a:t>
            </a:r>
            <a:endParaRPr b="1" i="0" sz="2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r>
              <a:rPr lang="de-DE" sz="2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Osallistujien määrä</a:t>
            </a:r>
            <a:r>
              <a:rPr b="0" i="0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br>
              <a:rPr b="0" i="0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r>
              <a:rPr lang="de-DE" sz="2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No-show prosentti</a:t>
            </a:r>
            <a:r>
              <a:rPr b="0" i="0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endParaRPr b="0" i="0" sz="2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r>
              <a:rPr lang="de-DE" sz="2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Luotu myyntiputki tai muut liiketaloudelliset tavoitteet</a:t>
            </a:r>
            <a:r>
              <a:rPr b="0" i="0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endParaRPr b="0" i="0" sz="2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de-DE" sz="2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Avoin palaute: </a:t>
            </a:r>
            <a:r>
              <a:rPr b="1" i="0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de-DE" sz="2700" u="sng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r>
              <a:rPr lang="de-DE" sz="2700" u="sng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Linkki tapahtuman EVS-raporttiin</a:t>
            </a:r>
            <a:r>
              <a:rPr b="0" i="0" lang="de-DE" sz="2700" u="sng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endParaRPr b="0" i="0" sz="3600" u="sng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9638" y="2999224"/>
            <a:ext cx="11585700" cy="450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9638" y="7650473"/>
            <a:ext cx="11585700" cy="455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"/>
          <p:cNvSpPr txBox="1"/>
          <p:nvPr/>
        </p:nvSpPr>
        <p:spPr>
          <a:xfrm>
            <a:off x="11879650" y="12348825"/>
            <a:ext cx="100395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1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r>
              <a:rPr i="1" lang="de-DE" sz="2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Korvaa kuvat omilla EVS-tuloksilla</a:t>
            </a:r>
            <a:r>
              <a:rPr b="0" i="1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endParaRPr b="0" i="1" sz="3600" u="sng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/>
          <p:nvPr/>
        </p:nvSpPr>
        <p:spPr>
          <a:xfrm>
            <a:off x="0" y="0"/>
            <a:ext cx="8190000" cy="1371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/>
          <p:nvPr/>
        </p:nvSpPr>
        <p:spPr>
          <a:xfrm>
            <a:off x="8190000" y="0"/>
            <a:ext cx="8370900" cy="13716000"/>
          </a:xfrm>
          <a:prstGeom prst="rect">
            <a:avLst/>
          </a:prstGeom>
          <a:solidFill>
            <a:srgbClr val="FED671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-2" y="208344"/>
            <a:ext cx="819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de-DE" sz="4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Mikä toimi?</a:t>
            </a:r>
            <a:endParaRPr b="0"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8195992" y="208344"/>
            <a:ext cx="799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de-DE" sz="4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Mikä ei?</a:t>
            </a:r>
            <a:endParaRPr b="0"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16295992" y="208344"/>
            <a:ext cx="808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de-DE" sz="4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Ideoita tulevaan</a:t>
            </a:r>
            <a:endParaRPr b="0"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4657838" y="12421175"/>
            <a:ext cx="315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de-DE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Lisää niin monta laatikkoa kuin tarvitset</a:t>
            </a:r>
            <a:endParaRPr b="0" i="0" sz="2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16560900" y="8743675"/>
            <a:ext cx="7826100" cy="496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16655150" y="10030475"/>
            <a:ext cx="7722900" cy="3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Char char="●"/>
            </a:pPr>
            <a:r>
              <a:rPr lang="de-DE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endParaRPr b="0" i="0" sz="2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Char char="●"/>
            </a:pPr>
            <a:r>
              <a:rPr lang="de-DE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Char char="●"/>
            </a:pPr>
            <a:r>
              <a:rPr lang="de-DE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 txBox="1"/>
          <p:nvPr/>
        </p:nvSpPr>
        <p:spPr>
          <a:xfrm>
            <a:off x="16295992" y="9021906"/>
            <a:ext cx="808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de-DE" sz="4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Mitä teemme seuraavaksi?</a:t>
            </a:r>
            <a:endParaRPr b="0" i="0" sz="2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1" name="Google Shape;211;p4"/>
          <p:cNvSpPr txBox="1"/>
          <p:nvPr/>
        </p:nvSpPr>
        <p:spPr>
          <a:xfrm>
            <a:off x="16664100" y="1440000"/>
            <a:ext cx="7722900" cy="3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Char char="●"/>
            </a:pPr>
            <a:r>
              <a:rPr lang="de-DE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Char char="●"/>
            </a:pPr>
            <a:r>
              <a:rPr lang="de-DE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Char char="●"/>
            </a:pPr>
            <a:r>
              <a:rPr lang="de-DE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384174" y="200565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2932025" y="200565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5479866" y="200565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140924" y="389725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2688775" y="389725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5236616" y="389725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195774" y="780690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2743625" y="780690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5291466" y="780690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501199" y="9659975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3049050" y="9659975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5596891" y="9659975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500574" y="5877625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3048425" y="5877625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4"/>
          <p:cNvSpPr/>
          <p:nvPr/>
        </p:nvSpPr>
        <p:spPr>
          <a:xfrm>
            <a:off x="5596266" y="5877625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8677574" y="200565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4"/>
          <p:cNvSpPr/>
          <p:nvPr/>
        </p:nvSpPr>
        <p:spPr>
          <a:xfrm>
            <a:off x="11225425" y="200565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4"/>
          <p:cNvSpPr/>
          <p:nvPr/>
        </p:nvSpPr>
        <p:spPr>
          <a:xfrm>
            <a:off x="13773266" y="200565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8434324" y="389725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10982175" y="389725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13530016" y="389725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8489174" y="780690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4"/>
          <p:cNvSpPr/>
          <p:nvPr/>
        </p:nvSpPr>
        <p:spPr>
          <a:xfrm>
            <a:off x="11037025" y="780690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13584866" y="780690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8794599" y="9659975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p4"/>
          <p:cNvSpPr/>
          <p:nvPr/>
        </p:nvSpPr>
        <p:spPr>
          <a:xfrm>
            <a:off x="11342450" y="9659975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13890291" y="9659975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" name="Google Shape;239;p4"/>
          <p:cNvSpPr/>
          <p:nvPr/>
        </p:nvSpPr>
        <p:spPr>
          <a:xfrm>
            <a:off x="8793974" y="5877625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11341825" y="5877625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1" name="Google Shape;241;p4"/>
          <p:cNvSpPr/>
          <p:nvPr/>
        </p:nvSpPr>
        <p:spPr>
          <a:xfrm>
            <a:off x="13889666" y="5877625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2" name="Google Shape;242;p4"/>
          <p:cNvSpPr/>
          <p:nvPr/>
        </p:nvSpPr>
        <p:spPr>
          <a:xfrm>
            <a:off x="8677566" y="12275375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3" name="Google Shape;243;p4"/>
          <p:cNvSpPr/>
          <p:nvPr/>
        </p:nvSpPr>
        <p:spPr>
          <a:xfrm>
            <a:off x="8945741" y="12129575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4"/>
          <p:cNvSpPr/>
          <p:nvPr/>
        </p:nvSpPr>
        <p:spPr>
          <a:xfrm>
            <a:off x="9227316" y="11914700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294316" y="12233713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4"/>
          <p:cNvSpPr/>
          <p:nvPr/>
        </p:nvSpPr>
        <p:spPr>
          <a:xfrm>
            <a:off x="562491" y="12087913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4"/>
          <p:cNvSpPr/>
          <p:nvPr/>
        </p:nvSpPr>
        <p:spPr>
          <a:xfrm>
            <a:off x="844066" y="11873038"/>
            <a:ext cx="2396700" cy="121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"/>
          <p:cNvSpPr txBox="1"/>
          <p:nvPr>
            <p:ph type="title"/>
          </p:nvPr>
        </p:nvSpPr>
        <p:spPr>
          <a:xfrm>
            <a:off x="1676400" y="73150"/>
            <a:ext cx="221013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de-DE"/>
              <a:t>Muuta huomioitavaa</a:t>
            </a:r>
            <a:endParaRPr/>
          </a:p>
        </p:txBody>
      </p:sp>
      <p:sp>
        <p:nvSpPr>
          <p:cNvPr id="254" name="Google Shape;254;p5"/>
          <p:cNvSpPr txBox="1"/>
          <p:nvPr/>
        </p:nvSpPr>
        <p:spPr>
          <a:xfrm>
            <a:off x="1173900" y="3233350"/>
            <a:ext cx="21768600" cy="8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r>
              <a:rPr lang="de-DE" sz="2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Tähän voit täyttää muita huomioita retro-keskustelun pohjalta*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"/>
          <p:cNvSpPr/>
          <p:nvPr/>
        </p:nvSpPr>
        <p:spPr>
          <a:xfrm>
            <a:off x="592050" y="8892902"/>
            <a:ext cx="5189454" cy="2145798"/>
          </a:xfrm>
          <a:prstGeom prst="flowChartTermina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"/>
          <p:cNvSpPr txBox="1"/>
          <p:nvPr>
            <p:ph idx="1" type="subTitle"/>
          </p:nvPr>
        </p:nvSpPr>
        <p:spPr>
          <a:xfrm>
            <a:off x="851400" y="4269325"/>
            <a:ext cx="11340600" cy="39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de-DE" sz="4300"/>
              <a:t>Lyyti on monipuolinen ja kattava tapahtumanhallintajärjestelmä. Sen avulla toteutat live-, online- ja hybriditapahtumat, jotka rakentavat kestäviä kumppanuuksia ja johtavat parempaan bisnekseen.</a:t>
            </a:r>
            <a:endParaRPr sz="4300"/>
          </a:p>
        </p:txBody>
      </p:sp>
      <p:sp>
        <p:nvSpPr>
          <p:cNvPr id="261" name="Google Shape;261;p6"/>
          <p:cNvSpPr txBox="1"/>
          <p:nvPr>
            <p:ph idx="1" type="subTitle"/>
          </p:nvPr>
        </p:nvSpPr>
        <p:spPr>
          <a:xfrm>
            <a:off x="1155475" y="9397447"/>
            <a:ext cx="40626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44800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de-DE" sz="31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Haluatko nähdä miten Lyyti toimii?</a:t>
            </a:r>
            <a:endParaRPr b="1" sz="3100">
              <a:solidFill>
                <a:schemeClr val="dk1"/>
              </a:solidFill>
            </a:endParaRPr>
          </a:p>
        </p:txBody>
      </p:sp>
      <p:pic>
        <p:nvPicPr>
          <p:cNvPr id="262" name="Google Shape;26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35250" y="3095213"/>
            <a:ext cx="8814301" cy="75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usiness">
  <a:themeElements>
    <a:clrScheme name="Simple Light">
      <a:dk1>
        <a:srgbClr val="045B56"/>
      </a:dk1>
      <a:lt1>
        <a:srgbClr val="FCF8F3"/>
      </a:lt1>
      <a:dk2>
        <a:srgbClr val="BFEDE4"/>
      </a:dk2>
      <a:lt2>
        <a:srgbClr val="EE8B3A"/>
      </a:lt2>
      <a:accent1>
        <a:srgbClr val="07A8A0"/>
      </a:accent1>
      <a:accent2>
        <a:srgbClr val="EF6872"/>
      </a:accent2>
      <a:accent3>
        <a:srgbClr val="F4E6D4"/>
      </a:accent3>
      <a:accent4>
        <a:srgbClr val="FDCB49"/>
      </a:accent4>
      <a:accent5>
        <a:srgbClr val="96E4E8"/>
      </a:accent5>
      <a:accent6>
        <a:srgbClr val="EE8B3A"/>
      </a:accent6>
      <a:hlink>
        <a:srgbClr val="EF68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